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2"/>
    <p:sldId id="261" r:id="rId3"/>
    <p:sldId id="272" r:id="rId4"/>
    <p:sldId id="263" r:id="rId5"/>
    <p:sldId id="273" r:id="rId6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30932" y="149225"/>
            <a:ext cx="10515600" cy="91313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dirty="0">
                <a:latin typeface="等线" panose="02010600030101010101" charset="-122"/>
                <a:ea typeface="等线" panose="02010600030101010101" charset="-122"/>
                <a:cs typeface="+mj-lt"/>
                <a:sym typeface="+mn-ea"/>
              </a:rPr>
              <a:t>Instruction Manual For Motion Sensor LED Step Light</a:t>
            </a:r>
            <a:endParaRPr lang="zh-CN" altLang="en-US" sz="3200" b="1" dirty="0">
              <a:latin typeface="等线" panose="02010600030101010101" charset="-122"/>
              <a:ea typeface="等线" panose="02010600030101010101" charset="-122"/>
              <a:cs typeface="+mj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3940" y="1573530"/>
            <a:ext cx="5545455" cy="5261610"/>
          </a:xfrm>
          <a:prstGeom prst="rect">
            <a:avLst/>
          </a:prstGeom>
        </p:spPr>
      </p:pic>
      <p:sp>
        <p:nvSpPr>
          <p:cNvPr id="5" name="流程图: 终止 4"/>
          <p:cNvSpPr/>
          <p:nvPr/>
        </p:nvSpPr>
        <p:spPr>
          <a:xfrm>
            <a:off x="4496435" y="966470"/>
            <a:ext cx="3199130" cy="53086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algn="ctr"/>
            <a:r>
              <a:rPr lang="zh-CN" altLang="en-US" sz="2000" b="1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Installation Diagram</a:t>
            </a:r>
            <a:endParaRPr lang="zh-CN" altLang="en-US" sz="2000" b="1">
              <a:latin typeface="等线" panose="02010600030101010101" charset="-122"/>
              <a:ea typeface="等线" panose="02010600030101010101" charset="-122"/>
              <a:cs typeface="+mn-lt"/>
            </a:endParaRPr>
          </a:p>
          <a:p>
            <a:pPr algn="ctr"/>
            <a:endParaRPr lang="zh-CN" altLang="en-US" sz="20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6" name="图片 1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5350" y="1812290"/>
            <a:ext cx="4824730" cy="4859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ECB9FB-631E-B986-3CCE-70EAAB5ECE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34" y="321527"/>
            <a:ext cx="1305453" cy="8805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55575"/>
            <a:ext cx="10515600" cy="61214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>
                <a:latin typeface="等线" panose="02010600030101010101" charset="-122"/>
                <a:ea typeface="等线" panose="02010600030101010101" charset="-122"/>
                <a:cs typeface="+mj-lt"/>
              </a:rPr>
              <a:t>Installation notes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3535" y="1202055"/>
            <a:ext cx="11600815" cy="5488940"/>
          </a:xfrm>
        </p:spPr>
        <p:txBody>
          <a:bodyPr>
            <a:noAutofit/>
          </a:bodyPr>
          <a:lstStyle/>
          <a:p>
            <a:pPr algn="l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Insert the LED strips into controller port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of the corresponding st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ep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in order.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 the 1 step, the positive of the 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LED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strip is inserted into the number 1 of the </a:t>
            </a:r>
            <a:r>
              <a:rPr sz="1600" b="1" dirty="0">
                <a:solidFill>
                  <a:srgbClr val="FFC00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orange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terminal, and the negative is inserted into the number 1 of the </a:t>
            </a:r>
            <a:r>
              <a:rPr sz="1600" b="1" dirty="0">
                <a:solidFill>
                  <a:srgbClr val="00B05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green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terminal;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 the 2 step, the positive of the 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LED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strip is inserted into the number 2 of the </a:t>
            </a:r>
            <a:r>
              <a:rPr sz="1600" b="1" dirty="0">
                <a:solidFill>
                  <a:srgbClr val="FFC00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orange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terminal, and the negative pole is inserted into the number 2 of the </a:t>
            </a:r>
            <a:r>
              <a:rPr sz="1600" b="1" dirty="0">
                <a:solidFill>
                  <a:srgbClr val="00B05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green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terminal;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 the 3 step, the positive of the 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LED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strip is inserted into the number 3 of the </a:t>
            </a:r>
            <a:r>
              <a:rPr sz="1600" b="1" dirty="0">
                <a:solidFill>
                  <a:srgbClr val="FFC00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orange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terminal, and the negative pole is inserted into the number 3 of the </a:t>
            </a:r>
            <a:r>
              <a:rPr sz="1600" b="1" dirty="0">
                <a:solidFill>
                  <a:srgbClr val="00B050"/>
                </a:solidFill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green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 terminal;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Repeat until all 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LED Strips 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are connected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...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The controller has 32 ports that can be used according to actual steps. Excess ports can be ignored and will not affect usage. If you want to add a light strip in the future, you can repeat the above </a:t>
            </a:r>
            <a:r>
              <a:rPr 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steps</a:t>
            </a:r>
            <a:r>
              <a:rPr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.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4658360" y="767715"/>
            <a:ext cx="2818765" cy="43434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等线" panose="02010600030101010101" charset="-122"/>
                <a:ea typeface="等线" panose="02010600030101010101" charset="-122"/>
              </a:rPr>
              <a:t>Connection method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14600-4402-FBF8-CDB7-6338314A40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34" y="321527"/>
            <a:ext cx="1305453" cy="8805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终止 4"/>
          <p:cNvSpPr/>
          <p:nvPr/>
        </p:nvSpPr>
        <p:spPr>
          <a:xfrm>
            <a:off x="4395470" y="312420"/>
            <a:ext cx="3400425" cy="48323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等线" panose="02010600030101010101" charset="-122"/>
                <a:ea typeface="等线" panose="02010600030101010101" charset="-122"/>
              </a:rPr>
              <a:t>The package includes</a:t>
            </a: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1052139" y="2014825"/>
            <a:ext cx="4877054" cy="39700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522147" y="2432491"/>
            <a:ext cx="4163695" cy="2680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Input voltage: DC 12V/24V</a:t>
            </a:r>
            <a:endParaRPr lang="en-US" altLang="zh-CN" sz="14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Output power: ≤400W MAX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Connection ports: 32pcs</a:t>
            </a:r>
            <a:endParaRPr lang="en-US" altLang="zh-CN" sz="14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Sensor: 2pcs (Sensor A &amp; Sensor B)</a:t>
            </a:r>
            <a:endParaRPr lang="en-US" altLang="zh-CN" sz="14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Size: 185*85*20mm</a:t>
            </a:r>
            <a:endParaRPr lang="en-US" altLang="zh-CN" sz="1400" dirty="0">
              <a:solidFill>
                <a:schemeClr val="tx1"/>
              </a:solidFill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Working mode: Light sense + human body sensing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4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(The light is on when people come, and off when people go.)</a:t>
            </a:r>
            <a:endParaRPr lang="zh-CN" altLang="en-US" sz="1400" dirty="0">
              <a:latin typeface="等线" panose="02010600030101010101" charset="-122"/>
              <a:ea typeface="等线" panose="02010600030101010101" charset="-122"/>
              <a:cs typeface="+mn-lt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693420" y="955675"/>
            <a:ext cx="11252200" cy="654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one set includin</a:t>
            </a:r>
            <a:r>
              <a:rPr lang="zh-CN" altLang="en-US">
                <a:latin typeface="等线" panose="02010600030101010101" charset="-122"/>
                <a:ea typeface="等线" panose="02010600030101010101" charset="-122"/>
              </a:rPr>
              <a:t>g: c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ontroll</a:t>
            </a:r>
            <a:r>
              <a:rPr lang="zh-CN" altLang="en-US">
                <a:latin typeface="等线" panose="02010600030101010101" charset="-122"/>
                <a:ea typeface="等线" panose="02010600030101010101" charset="-122"/>
              </a:rPr>
              <a:t>er, </a:t>
            </a:r>
            <a:r>
              <a:rPr lang="en-GB" altLang="zh-CN" dirty="0">
                <a:latin typeface="等线" panose="02010600030101010101" charset="-122"/>
                <a:ea typeface="等线" panose="02010600030101010101" charset="-122"/>
              </a:rPr>
              <a:t>2 x Sensors,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 </a:t>
            </a:r>
            <a:r>
              <a:rPr lang="en-GB" altLang="zh-CN" dirty="0">
                <a:latin typeface="等线" panose="02010600030101010101" charset="-122"/>
                <a:ea typeface="等线" panose="02010600030101010101" charset="-122"/>
              </a:rPr>
              <a:t>2x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 </a:t>
            </a:r>
            <a:r>
              <a:rPr lang="en-GB" altLang="zh-CN" dirty="0">
                <a:latin typeface="等线" panose="02010600030101010101" charset="-122"/>
                <a:ea typeface="等线" panose="02010600030101010101" charset="-122"/>
              </a:rPr>
              <a:t>Extension</a:t>
            </a:r>
            <a:r>
              <a:rPr lang="zh-CN" altLang="en-US" dirty="0">
                <a:latin typeface="等线" panose="02010600030101010101" charset="-122"/>
                <a:ea typeface="等线" panose="02010600030101010101" charset="-122"/>
              </a:rPr>
              <a:t> </a:t>
            </a:r>
            <a:r>
              <a:rPr lang="en-GB" altLang="zh-CN" dirty="0">
                <a:latin typeface="等线" panose="02010600030101010101" charset="-122"/>
                <a:ea typeface="等线" panose="02010600030101010101" charset="-122"/>
              </a:rPr>
              <a:t>Cables</a:t>
            </a:r>
            <a:endParaRPr lang="zh-CN" altLang="en-US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B87EC7-8E75-7444-8193-67D8E37E7A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34" y="321527"/>
            <a:ext cx="1305453" cy="8805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38725" y="1193165"/>
            <a:ext cx="7043420" cy="5209540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Press the switch for a short time to adjust the LED speed.  And the 4 gears can be adjusted, namely 100%, 75%, 50% and 25%,the darker the red light, the faster the speed, the brighter the red light, the slower the speed.</a:t>
            </a: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Press and hold the switch for 5 seconds to adjust the steps and lighting mode</a:t>
            </a: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Press the switch briefly once to set the first step, and the blue indicator on the controller lights up, indicating that the command is received;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Press the switch briefly once to set the second step.  The blue indicator on the controller lights up, indicating that the command is received;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Press the switch briefly once to set the third step, and the blue indicator on the controller lights up, indicating that the command is received;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</a:endParaRPr>
          </a:p>
          <a:p>
            <a:pPr marL="0" indent="0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sym typeface="+mn-ea"/>
              </a:rPr>
              <a:t>Repeat this operation until all light bars are set.  After the operation is completed, press and hold again for 5 seconds to save automatically.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</a:endParaRPr>
          </a:p>
          <a:p>
            <a:pPr indent="0" algn="l" fontAlgn="auto">
              <a:lnSpc>
                <a:spcPct val="150000"/>
              </a:lnSpc>
              <a:buNone/>
            </a:pPr>
            <a:endParaRPr lang="zh-CN" altLang="en-US" sz="1400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" y="1321435"/>
            <a:ext cx="4454525" cy="4454525"/>
          </a:xfrm>
          <a:prstGeom prst="rect">
            <a:avLst/>
          </a:prstGeom>
        </p:spPr>
      </p:pic>
      <p:sp>
        <p:nvSpPr>
          <p:cNvPr id="6" name="流程图: 终止 5"/>
          <p:cNvSpPr/>
          <p:nvPr/>
        </p:nvSpPr>
        <p:spPr>
          <a:xfrm>
            <a:off x="4652010" y="476250"/>
            <a:ext cx="2887345" cy="4572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等线" panose="02010600030101010101" charset="-122"/>
                <a:ea typeface="等线" panose="02010600030101010101" charset="-122"/>
                <a:sym typeface="+mn-ea"/>
              </a:rPr>
              <a:t>Operation Manual</a:t>
            </a:r>
            <a:endParaRPr lang="zh-CN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4900FB-6AC2-CA4E-81BD-D4957D61F5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34" y="321527"/>
            <a:ext cx="1305453" cy="880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0205" y="1172845"/>
            <a:ext cx="11516995" cy="5461000"/>
          </a:xfrm>
        </p:spPr>
        <p:txBody>
          <a:bodyPr>
            <a:noAutofit/>
          </a:bodyPr>
          <a:lstStyle/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This product is DC 12V/24V. Do not connect directly to 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240v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. </a:t>
            </a:r>
            <a:endParaRPr lang="en-US" altLang="zh-CN" sz="1600" dirty="0"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This product is only used in 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an 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indoor dry environment. Strong wind, high temperature, strong vibration and other adverse environments may cause sensor failure. The sensing angle is 120 ° and the sensing distance is 1-3m. The sensor is most sensitive to people.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The wires shall be arranged in order rather than twisted.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There is no special requirement for the installation position of the controller, which can be installed according to the reserved position.</a:t>
            </a:r>
          </a:p>
          <a:p>
            <a:pPr indent="0" algn="l" fontAlgn="auto">
              <a:lnSpc>
                <a:spcPct val="150000"/>
              </a:lnSpc>
              <a:buNone/>
            </a:pP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ensor A/B 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can be recessed or 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surface 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mounted </a:t>
            </a:r>
            <a:r>
              <a:rPr lang="zh-CN" altLang="en-US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installatio</a:t>
            </a:r>
            <a:r>
              <a:rPr lang="en-US" altLang="zh-CN" sz="1600" dirty="0">
                <a:latin typeface="等线" panose="02010600030101010101" charset="-122"/>
                <a:ea typeface="等线" panose="02010600030101010101" charset="-122"/>
                <a:cs typeface="+mn-lt"/>
                <a:sym typeface="+mn-ea"/>
              </a:rPr>
              <a:t>n.</a:t>
            </a:r>
            <a:endParaRPr lang="zh-CN" altLang="en-US" sz="1600" dirty="0">
              <a:latin typeface="等线" panose="02010600030101010101" charset="-122"/>
              <a:ea typeface="等线" panose="02010600030101010101" charset="-122"/>
              <a:cs typeface="+mn-lt"/>
              <a:sym typeface="+mn-ea"/>
            </a:endParaRPr>
          </a:p>
        </p:txBody>
      </p:sp>
      <p:sp>
        <p:nvSpPr>
          <p:cNvPr id="4" name="流程图: 终止 3"/>
          <p:cNvSpPr/>
          <p:nvPr/>
        </p:nvSpPr>
        <p:spPr>
          <a:xfrm>
            <a:off x="4756785" y="428625"/>
            <a:ext cx="2543175" cy="37782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>
                <a:latin typeface="等线" panose="02010600030101010101" charset="-122"/>
                <a:ea typeface="等线" panose="02010600030101010101" charset="-122"/>
                <a:cs typeface="+mj-lt"/>
                <a:sym typeface="+mn-ea"/>
              </a:rPr>
              <a:t>P</a:t>
            </a:r>
            <a:r>
              <a:rPr lang="zh-CN" altLang="en-US" sz="2000" b="1">
                <a:latin typeface="等线" panose="02010600030101010101" charset="-122"/>
                <a:ea typeface="等线" panose="02010600030101010101" charset="-122"/>
                <a:cs typeface="+mj-lt"/>
                <a:sym typeface="+mn-ea"/>
              </a:rPr>
              <a:t>oints to note</a:t>
            </a:r>
            <a:endParaRPr lang="zh-CN" altLang="en-US" sz="20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45E161-0C59-70D5-78F7-6A67DB5A5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34" y="321527"/>
            <a:ext cx="1305453" cy="88052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47c69229-72de-4336-9dd6-171076741b68"/>
  <p:tag name="COMMONDATA" val="eyJoZGlkIjoiMjkzNmQwOTQ0YzE0YjRkNDdiZDM3NDY5MjNkMzZkYW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1645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等线</vt:lpstr>
      <vt:lpstr>Arial</vt:lpstr>
      <vt:lpstr>Calibri</vt:lpstr>
      <vt:lpstr>Office 主题</vt:lpstr>
      <vt:lpstr>Instruction Manual For Motion Sensor LED Step Light</vt:lpstr>
      <vt:lpstr>Installation notes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 Manual For Motion Sensor LED Step Light</dc:title>
  <dc:creator>david brown</dc:creator>
  <cp:lastModifiedBy>david brown</cp:lastModifiedBy>
  <cp:revision>12</cp:revision>
  <dcterms:created xsi:type="dcterms:W3CDTF">2023-07-04T03:16:00Z</dcterms:created>
  <dcterms:modified xsi:type="dcterms:W3CDTF">2023-11-02T05:57:10Z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4D4ED272FBE9455CA7782DE8EB8FDE47_12</vt:lpwstr>
  </property>
  <property fmtid="{D5CDD505-2E9C-101B-9397-08002B2CF9AE}" pid="3" name="KSOProductBuildVer">
    <vt:lpwstr>2052-11.1.0.14309</vt:lpwstr>
  </property>
</Properties>
</file>